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69" r:id="rId5"/>
    <p:sldId id="284" r:id="rId6"/>
    <p:sldId id="286" r:id="rId7"/>
    <p:sldId id="287" r:id="rId8"/>
    <p:sldId id="28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 autoAdjust="0"/>
    <p:restoredTop sz="94660"/>
  </p:normalViewPr>
  <p:slideViewPr>
    <p:cSldViewPr>
      <p:cViewPr>
        <p:scale>
          <a:sx n="100" d="100"/>
          <a:sy n="100" d="100"/>
        </p:scale>
        <p:origin x="-528" y="1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403-53BD-46D6-9112-AAEA9485B59D}" type="datetimeFigureOut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DDE7-3377-4EDA-8A31-D23B7F3E5E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6997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403-53BD-46D6-9112-AAEA9485B59D}" type="datetimeFigureOut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DDE7-3377-4EDA-8A31-D23B7F3E5E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543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403-53BD-46D6-9112-AAEA9485B59D}" type="datetimeFigureOut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DDE7-3377-4EDA-8A31-D23B7F3E5E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7657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403-53BD-46D6-9112-AAEA9485B59D}" type="datetimeFigureOut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DDE7-3377-4EDA-8A31-D23B7F3E5E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541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403-53BD-46D6-9112-AAEA9485B59D}" type="datetimeFigureOut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DDE7-3377-4EDA-8A31-D23B7F3E5E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364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403-53BD-46D6-9112-AAEA9485B59D}" type="datetimeFigureOut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DDE7-3377-4EDA-8A31-D23B7F3E5E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165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403-53BD-46D6-9112-AAEA9485B59D}" type="datetimeFigureOut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DDE7-3377-4EDA-8A31-D23B7F3E5E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228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403-53BD-46D6-9112-AAEA9485B59D}" type="datetimeFigureOut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DDE7-3377-4EDA-8A31-D23B7F3E5E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14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403-53BD-46D6-9112-AAEA9485B59D}" type="datetimeFigureOut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DDE7-3377-4EDA-8A31-D23B7F3E5E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407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403-53BD-46D6-9112-AAEA9485B59D}" type="datetimeFigureOut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DDE7-3377-4EDA-8A31-D23B7F3E5E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376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403-53BD-46D6-9112-AAEA9485B59D}" type="datetimeFigureOut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DDE7-3377-4EDA-8A31-D23B7F3E5E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327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CF403-53BD-46D6-9112-AAEA9485B59D}" type="datetimeFigureOut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6DDE7-3377-4EDA-8A31-D23B7F3E5E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219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.mail.ru/attachment/15526409270000000718/0;7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.mail.ru/attachment/15526409270000000718/0;7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.mail.ru/attachment/15526409270000000718/0;7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.mail.ru/attachment/15526409270000000718/0;7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056" y="216024"/>
            <a:ext cx="8460432" cy="1556792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C00000"/>
                </a:solidFill>
              </a:rPr>
              <a:t/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ru-RU" sz="2700" b="1" i="1" dirty="0" smtClean="0">
                <a:solidFill>
                  <a:srgbClr val="C00000"/>
                </a:solidFill>
              </a:rPr>
              <a:t/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ru-RU" sz="2700" b="1" i="1" dirty="0" smtClean="0">
                <a:solidFill>
                  <a:srgbClr val="C00000"/>
                </a:solidFill>
              </a:rPr>
              <a:t/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ru-RU" sz="2700" b="1" i="1" dirty="0" smtClean="0">
                <a:solidFill>
                  <a:srgbClr val="C00000"/>
                </a:solidFill>
              </a:rPr>
              <a:t>ЗАНИМАТСЯ СПОРТОМ, ДОВЕРЯТЬ, ЖИТЬ!</a:t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ru-RU" sz="2700" b="1" i="1" dirty="0" smtClean="0">
                <a:solidFill>
                  <a:srgbClr val="C00000"/>
                </a:solidFill>
              </a:rPr>
              <a:t/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ru-RU" sz="2700" b="1" i="1" dirty="0" smtClean="0">
                <a:solidFill>
                  <a:srgbClr val="C00000"/>
                </a:solidFill>
              </a:rPr>
              <a:t>СПОРТИВНЫЙ ПРАЗДНИК ДЛЯ ЛЮДЕЙ С ИНВАЛИДНОСТЬЮ ПО ЗРЕНИЮ И СЛУХУ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Эля\Desktop\логотип-кругл на прзрасном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4101"/>
            <a:ext cx="4968552" cy="4929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9361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968" y="44624"/>
            <a:ext cx="7725544" cy="936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Заниматься спортом, доверять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жить!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196752"/>
            <a:ext cx="5328592" cy="5400600"/>
          </a:xfrm>
        </p:spPr>
        <p:txBody>
          <a:bodyPr anchor="ctr">
            <a:no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Спартакиада для людей с инвалидностью по слуху и зрению «Заниматься спортом, доверять, жить!»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Место проведения : Таганский парк культуры и отдыха.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Дата: 20 сентября 2019 года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Время: 14:00 - 18:00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Организаторы: МООИ-ОСПСГ «Эльвира» при поддержке фонда президентских грантов и администрации Таганского парка культуры и отдыха. 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1. Познакомить людей с инвалидностью с видами физической активности, которыми они могут заниматься, помочь записаться в различные секции;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 В игровой форме организовать взаимодействие людей с инвалидностью и без инвалидности, которое позволит им больше узнать друг о друге.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Предполагаемое кол-во участников от 100 человек.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Эля\Desktop\логотип-кругл на прзрасном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99391"/>
            <a:ext cx="1741962" cy="1728192"/>
          </a:xfrm>
          <a:prstGeom prst="rect">
            <a:avLst/>
          </a:prstGeom>
          <a:noFill/>
        </p:spPr>
      </p:pic>
      <p:pic>
        <p:nvPicPr>
          <p:cNvPr id="4" name="Picture 3" descr="C:\Users\Дом СГ Пучково\Desktop\i01K6TG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64344"/>
            <a:ext cx="3024336" cy="1690071"/>
          </a:xfrm>
          <a:prstGeom prst="rect">
            <a:avLst/>
          </a:prstGeom>
          <a:noFill/>
        </p:spPr>
      </p:pic>
      <p:pic>
        <p:nvPicPr>
          <p:cNvPr id="8" name="Picture 2" descr="C:\Users\Дом СГ Пучково\Desktop\вслепую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3861048"/>
            <a:ext cx="3020045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601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445624" cy="4453955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700" dirty="0" smtClean="0"/>
              <a:t/>
            </a:r>
            <a:br>
              <a:rPr lang="ru-RU" sz="1700" dirty="0" smtClean="0"/>
            </a:br>
            <a:endParaRPr lang="ru-RU" sz="1700" dirty="0" smtClean="0"/>
          </a:p>
          <a:p>
            <a:pPr marL="0" indent="0" algn="ctr">
              <a:lnSpc>
                <a:spcPct val="150000"/>
              </a:lnSpc>
              <a:buNone/>
            </a:pPr>
            <a:endParaRPr lang="ru-RU" sz="1700" dirty="0">
              <a:cs typeface="Times New Roman" pitchFamily="18" charset="0"/>
            </a:endParaRPr>
          </a:p>
        </p:txBody>
      </p:sp>
      <p:pic>
        <p:nvPicPr>
          <p:cNvPr id="5" name="Picture 2" descr="C:\Users\Эля\Desktop\логотип-кругл на прзрасном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56808"/>
            <a:ext cx="1844203" cy="1829624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712879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Заниматься спортом, доверять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жить!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62880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Спартакиада «Заниматься спортом, доверять, жить!» - это больше, чем спортивно- развлекательное мероприятие. Гости ее смогут пройти </a:t>
            </a:r>
            <a:r>
              <a:rPr lang="ru-RU" dirty="0" smtClean="0"/>
              <a:t>Квест</a:t>
            </a:r>
            <a:r>
              <a:rPr lang="ru-RU" dirty="0" smtClean="0"/>
              <a:t> в составе инклюзивной команды, познакомиться с различными видами активности, доступными для людей с нарушением зрения и слуха, принять участие в творческих мастер-классах и стать зрителями концерта, организованного силами профессиональных и любительских коллективов.</a:t>
            </a:r>
            <a:endParaRPr lang="ru-RU" dirty="0"/>
          </a:p>
        </p:txBody>
      </p:sp>
      <p:pic>
        <p:nvPicPr>
          <p:cNvPr id="4" name="Picture 3" descr="C:\Users\Дом СГ Пучково\Desktop\4.JPG"/>
          <p:cNvPicPr>
            <a:picLocks noChangeAspect="1" noChangeArrowheads="1"/>
          </p:cNvPicPr>
          <p:nvPr/>
        </p:nvPicPr>
        <p:blipFill>
          <a:blip r:embed="rId3" cstate="print"/>
          <a:srcRect t="25688" b="12101"/>
          <a:stretch>
            <a:fillRect/>
          </a:stretch>
        </p:blipFill>
        <p:spPr bwMode="auto">
          <a:xfrm>
            <a:off x="738336" y="3573016"/>
            <a:ext cx="3473624" cy="2881331"/>
          </a:xfrm>
          <a:prstGeom prst="rect">
            <a:avLst/>
          </a:prstGeom>
          <a:noFill/>
        </p:spPr>
      </p:pic>
      <p:pic>
        <p:nvPicPr>
          <p:cNvPr id="2052" name="Picture 4" descr="C:\Users\Дом СГ Пучково\Desktop\3.JPG"/>
          <p:cNvPicPr>
            <a:picLocks noChangeAspect="1" noChangeArrowheads="1"/>
          </p:cNvPicPr>
          <p:nvPr/>
        </p:nvPicPr>
        <p:blipFill>
          <a:blip r:embed="rId4" cstate="print"/>
          <a:srcRect t="2437"/>
          <a:stretch>
            <a:fillRect/>
          </a:stretch>
        </p:blipFill>
        <p:spPr bwMode="auto">
          <a:xfrm>
            <a:off x="5184576" y="3573016"/>
            <a:ext cx="3563888" cy="288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8320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Эля\Desktop\логотип-кругл на прзрасном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-99392"/>
            <a:ext cx="1763688" cy="1749745"/>
          </a:xfrm>
          <a:prstGeom prst="rect">
            <a:avLst/>
          </a:prstGeom>
          <a:noFill/>
        </p:spPr>
      </p:pic>
      <p:sp>
        <p:nvSpPr>
          <p:cNvPr id="1029" name="AutoShape 5" descr="https://apf.mail.ru/cgi-bin/readmsg?id=15526409270000000718;0;7&amp;af_preview=1&amp;exif=1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44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310952" y="116632"/>
            <a:ext cx="783304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Заниматься спортом, доверять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жить!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772816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Квесте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«Мы вместе» одновременно смогут принять участие семь инклюзивных команд. В составе инклюзивной команды выступят люди с инвалидностью и люди без физических ограничений. Выполнить задания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они смогут только в том случае, если объединят свои усилия и физические возможности.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Дом СГ Пучково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56992"/>
            <a:ext cx="3888432" cy="2916324"/>
          </a:xfrm>
          <a:prstGeom prst="rect">
            <a:avLst/>
          </a:prstGeom>
          <a:noFill/>
        </p:spPr>
      </p:pic>
      <p:pic>
        <p:nvPicPr>
          <p:cNvPr id="2050" name="Picture 2" descr="C:\Users\Дом СГ Пучково\Desktop\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1" y="3356992"/>
            <a:ext cx="3744415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601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Эля\Desktop\логотип-кругл на прзрасном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1" y="-136525"/>
            <a:ext cx="1561646" cy="1549301"/>
          </a:xfrm>
          <a:prstGeom prst="rect">
            <a:avLst/>
          </a:prstGeom>
          <a:noFill/>
        </p:spPr>
      </p:pic>
      <p:sp>
        <p:nvSpPr>
          <p:cNvPr id="1029" name="AutoShape 5" descr="https://apf.mail.ru/cgi-bin/readmsg?id=15526409270000000718;0;7&amp;af_preview=1&amp;exif=1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44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Заниматься спортом, доверять</a:t>
            </a:r>
            <a:r>
              <a:rPr lang="en-US" sz="3200" b="1" dirty="0" smtClean="0">
                <a:solidFill>
                  <a:srgbClr val="C00000"/>
                </a:solidFill>
              </a:rPr>
              <a:t>, </a:t>
            </a:r>
            <a:r>
              <a:rPr lang="ru-RU" sz="3200" b="1" dirty="0" smtClean="0">
                <a:solidFill>
                  <a:srgbClr val="C00000"/>
                </a:solidFill>
              </a:rPr>
              <a:t>жить!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484784"/>
            <a:ext cx="8460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На площадки проведения спартакиады будут размещены локации активностей, где люди с инвалидностью по слуху и зрению их друзья, родственники, а также просто заинтересованные гости праздника смогут познакомиться с различными видов физической активности. Все представленные виды активности доступны для людей с нарушением зрения и слуха, которые не только смогут узнать о том, что они существуют, познакомиться с используемым инвентарем, но и записаться в действующие секции и задать их представителям все интересующие вопросы.</a:t>
            </a:r>
            <a:endParaRPr lang="ru-RU" dirty="0"/>
          </a:p>
        </p:txBody>
      </p:sp>
      <p:pic>
        <p:nvPicPr>
          <p:cNvPr id="8" name="Picture 2" descr="C:\Users\Дом СГ Пучково\Desktop\kostroma_sonko2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3825420" cy="2736304"/>
          </a:xfrm>
          <a:prstGeom prst="rect">
            <a:avLst/>
          </a:prstGeom>
          <a:noFill/>
        </p:spPr>
      </p:pic>
      <p:pic>
        <p:nvPicPr>
          <p:cNvPr id="3" name="Picture 3" descr="C:\Users\Дом СГ Пучково\Desktop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789040"/>
            <a:ext cx="4058816" cy="2705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601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Эля\Desktop\логотип-кругл на прзрасном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1" y="-136525"/>
            <a:ext cx="1561646" cy="1549301"/>
          </a:xfrm>
          <a:prstGeom prst="rect">
            <a:avLst/>
          </a:prstGeom>
          <a:noFill/>
        </p:spPr>
      </p:pic>
      <p:sp>
        <p:nvSpPr>
          <p:cNvPr id="1029" name="AutoShape 5" descr="https://apf.mail.ru/cgi-bin/readmsg?id=15526409270000000718;0;7&amp;af_preview=1&amp;exif=1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44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50912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Заниматься спортом, доверять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жить!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Дом СГ Пучково\Desktop\челендж\обучение.png"/>
          <p:cNvPicPr>
            <a:picLocks noChangeAspect="1" noChangeArrowheads="1"/>
          </p:cNvPicPr>
          <p:nvPr/>
        </p:nvPicPr>
        <p:blipFill>
          <a:blip r:embed="rId4" cstate="print"/>
          <a:srcRect l="388" t="18310" r="2933" b="26043"/>
          <a:stretch>
            <a:fillRect/>
          </a:stretch>
        </p:blipFill>
        <p:spPr bwMode="auto">
          <a:xfrm>
            <a:off x="251520" y="1484784"/>
            <a:ext cx="2736304" cy="2592288"/>
          </a:xfrm>
          <a:prstGeom prst="rect">
            <a:avLst/>
          </a:prstGeom>
          <a:noFill/>
        </p:spPr>
      </p:pic>
      <p:pic>
        <p:nvPicPr>
          <p:cNvPr id="6151" name="Picture 7" descr="C:\Users\Дом СГ Пучково\Desktop\челендж\обучение5.png"/>
          <p:cNvPicPr>
            <a:picLocks noChangeAspect="1" noChangeArrowheads="1"/>
          </p:cNvPicPr>
          <p:nvPr/>
        </p:nvPicPr>
        <p:blipFill>
          <a:blip r:embed="rId5" cstate="print"/>
          <a:srcRect l="7476" t="42591" b="21384"/>
          <a:stretch>
            <a:fillRect/>
          </a:stretch>
        </p:blipFill>
        <p:spPr bwMode="auto">
          <a:xfrm>
            <a:off x="251520" y="4365104"/>
            <a:ext cx="2915816" cy="201513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95936" y="141277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Найдут для себя занятие и те гости, которые пока еще не увлечены спортом и видами физической активности, для них будут организованы творческие мастер- классы. Ведущие мастер- классов познакомят гостей праздника и с готовыми изделиями мастеров с нарушением зрения и слуха.</a:t>
            </a:r>
            <a:br>
              <a:rPr lang="ru-RU" dirty="0" smtClean="0"/>
            </a:br>
            <a:r>
              <a:rPr lang="ru-RU" dirty="0" smtClean="0"/>
              <a:t> На протяжении всего мероприятия на сцене парка будет проходить концерт, в котором примут участие как профессиональные артисты, так и любительские коллективы. </a:t>
            </a:r>
            <a:br>
              <a:rPr lang="ru-RU" dirty="0" smtClean="0"/>
            </a:br>
            <a:r>
              <a:rPr lang="ru-RU" dirty="0" smtClean="0"/>
              <a:t>В организации и проведении праздника примут участие и волонтеры волонтерского проекта «</a:t>
            </a:r>
            <a:r>
              <a:rPr lang="ru-RU" dirty="0" err="1" smtClean="0"/>
              <a:t>Сопровождение_по_городу</a:t>
            </a:r>
            <a:r>
              <a:rPr lang="ru-RU" dirty="0" smtClean="0"/>
              <a:t>». Познакомиться с проектом, стать его участником, заполнив анкету волонтера, также можно будет во время проведения мероприятия.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601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Эля\Desktop\логотип-кругл на прзрасном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1" y="-136525"/>
            <a:ext cx="1561646" cy="1549301"/>
          </a:xfrm>
          <a:prstGeom prst="rect">
            <a:avLst/>
          </a:prstGeom>
          <a:noFill/>
        </p:spPr>
      </p:pic>
      <p:sp>
        <p:nvSpPr>
          <p:cNvPr id="1029" name="AutoShape 5" descr="https://apf.mail.ru/cgi-bin/readmsg?id=15526409270000000718;0;7&amp;af_preview=1&amp;exif=1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44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50912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СХЕМА РАСПОЛОЖЕНИЯ ЛОКАЦИЙ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ом СГ Пучково\Desktop\схем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07904" y="4221088"/>
            <a:ext cx="6415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КОНЦЕРТ</a:t>
            </a:r>
            <a:endParaRPr lang="ru-RU" sz="900" dirty="0"/>
          </a:p>
        </p:txBody>
      </p:sp>
      <p:sp>
        <p:nvSpPr>
          <p:cNvPr id="13" name="TextBox 12"/>
          <p:cNvSpPr txBox="1"/>
          <p:nvPr/>
        </p:nvSpPr>
        <p:spPr>
          <a:xfrm rot="20229578">
            <a:off x="4049395" y="3358520"/>
            <a:ext cx="1226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/>
              <a:t>3.ЛЫЖНИКИ (КВЕСТ)</a:t>
            </a:r>
          </a:p>
          <a:p>
            <a:pPr marL="228600" indent="-228600">
              <a:buAutoNum type="arabicPeriod"/>
            </a:pPr>
            <a:r>
              <a:rPr lang="ru-RU" sz="700" dirty="0" smtClean="0"/>
              <a:t>ФИГУРНОЕ </a:t>
            </a:r>
          </a:p>
          <a:p>
            <a:pPr marL="228600" indent="-228600">
              <a:buAutoNum type="arabicPeriod"/>
            </a:pPr>
            <a:r>
              <a:rPr lang="ru-RU" sz="700" dirty="0" smtClean="0"/>
              <a:t>ВОЖДЕНИЕ (КВЕСТ)</a:t>
            </a:r>
          </a:p>
          <a:p>
            <a:pPr marL="228600" indent="-228600"/>
            <a:r>
              <a:rPr lang="ru-RU" sz="700" dirty="0" smtClean="0"/>
              <a:t>7. ПЕРЕДАЧА МЯЧА (КВЕСТ)</a:t>
            </a:r>
            <a:endParaRPr lang="ru-RU" sz="7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3861048"/>
            <a:ext cx="91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/>
              <a:t>6. РАЗБОР МУСОРА</a:t>
            </a:r>
          </a:p>
          <a:p>
            <a:r>
              <a:rPr lang="ru-RU" sz="700" dirty="0" smtClean="0"/>
              <a:t> (КВЕСТ)</a:t>
            </a:r>
            <a:endParaRPr lang="ru-RU" sz="700" dirty="0"/>
          </a:p>
        </p:txBody>
      </p:sp>
      <p:sp>
        <p:nvSpPr>
          <p:cNvPr id="16" name="TextBox 15"/>
          <p:cNvSpPr txBox="1"/>
          <p:nvPr/>
        </p:nvSpPr>
        <p:spPr>
          <a:xfrm>
            <a:off x="3491880" y="3284984"/>
            <a:ext cx="9268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/>
              <a:t>2.ЛОВКАЧИ (КВЕСТ)</a:t>
            </a:r>
            <a:endParaRPr lang="ru-RU" sz="700" dirty="0"/>
          </a:p>
        </p:txBody>
      </p:sp>
      <p:sp>
        <p:nvSpPr>
          <p:cNvPr id="17" name="TextBox 16"/>
          <p:cNvSpPr txBox="1"/>
          <p:nvPr/>
        </p:nvSpPr>
        <p:spPr>
          <a:xfrm>
            <a:off x="3131840" y="3356992"/>
            <a:ext cx="3754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ЛФК</a:t>
            </a:r>
            <a:endParaRPr lang="ru-RU" sz="800" dirty="0"/>
          </a:p>
        </p:txBody>
      </p:sp>
      <p:sp>
        <p:nvSpPr>
          <p:cNvPr id="18" name="TextBox 17"/>
          <p:cNvSpPr txBox="1"/>
          <p:nvPr/>
        </p:nvSpPr>
        <p:spPr>
          <a:xfrm rot="19590090">
            <a:off x="2742885" y="3738824"/>
            <a:ext cx="10151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-ШАХМАТЫ</a:t>
            </a:r>
          </a:p>
          <a:p>
            <a:r>
              <a:rPr lang="ru-RU" sz="700" dirty="0" smtClean="0"/>
              <a:t>-СКАЛОЛАЗАНИЕ (</a:t>
            </a:r>
          </a:p>
          <a:p>
            <a:r>
              <a:rPr lang="ru-RU" sz="700" dirty="0" smtClean="0"/>
              <a:t>ЗАПИСЬ В СЕКЦИЮ)</a:t>
            </a:r>
          </a:p>
          <a:p>
            <a:pPr>
              <a:buFontTx/>
              <a:buChar char="-"/>
            </a:pPr>
            <a:r>
              <a:rPr lang="ru-RU" sz="700" dirty="0" smtClean="0"/>
              <a:t>ПЛАВАНИЕ </a:t>
            </a:r>
          </a:p>
          <a:p>
            <a:pPr>
              <a:buFontTx/>
              <a:buChar char="-"/>
            </a:pPr>
            <a:r>
              <a:rPr lang="ru-RU" sz="700" dirty="0" smtClean="0"/>
              <a:t>(ЗАПИСЬ В СЕКЦИЮ)</a:t>
            </a:r>
            <a:endParaRPr lang="ru-RU" sz="7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>
            <a:off x="6084168" y="4005064"/>
            <a:ext cx="1512168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319373">
            <a:off x="6482680" y="4071987"/>
            <a:ext cx="952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ВЕЛОТАНДЕМ</a:t>
            </a:r>
            <a:endParaRPr lang="ru-RU" sz="10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rot="10800000">
            <a:off x="4932040" y="4293096"/>
            <a:ext cx="1512168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319373">
            <a:off x="5594475" y="4490501"/>
            <a:ext cx="370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БЕГ</a:t>
            </a:r>
            <a:endParaRPr lang="ru-RU" sz="1000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1907704" y="3140968"/>
            <a:ext cx="1368152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20386502">
            <a:off x="1647697" y="3204543"/>
            <a:ext cx="1624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СКАНДИНАВСКАЯ ХОДЬБА</a:t>
            </a:r>
            <a:endParaRPr lang="ru-RU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7380312" y="4725144"/>
            <a:ext cx="7200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МАСТЕР-КЛАСС ПО РОСПИСИ</a:t>
            </a:r>
            <a:endParaRPr lang="ru-RU" sz="700" dirty="0"/>
          </a:p>
        </p:txBody>
      </p:sp>
      <p:sp>
        <p:nvSpPr>
          <p:cNvPr id="32" name="TextBox 31"/>
          <p:cNvSpPr txBox="1"/>
          <p:nvPr/>
        </p:nvSpPr>
        <p:spPr>
          <a:xfrm>
            <a:off x="5004048" y="3140968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МАСТЕР-КЛАСС ПО ИЗГОТОВЛЕНИЮ ШЛЯПОК</a:t>
            </a:r>
            <a:endParaRPr lang="ru-RU" sz="700" dirty="0"/>
          </a:p>
        </p:txBody>
      </p:sp>
    </p:spTree>
    <p:extLst>
      <p:ext uri="{BB962C8B-B14F-4D97-AF65-F5344CB8AC3E}">
        <p14:creationId xmlns="" xmlns:p14="http://schemas.microsoft.com/office/powerpoint/2010/main" val="15601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8229600" cy="417646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Зеленина Мария : 8 (985)-619-33-60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www.domsg.ru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СПАСИБО!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39552" y="1916832"/>
            <a:ext cx="860444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Контакты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01497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350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ЗАНИМАТСЯ СПОРТОМ, ДОВЕРЯТЬ, ЖИТЬ!  СПОРТИВНЫЙ ПРАЗДНИК ДЛЯ ЛЮДЕЙ С ИНВАЛИДНОСТЬЮ ПО ЗРЕНИЮ И СЛУХУ </vt:lpstr>
      <vt:lpstr>Заниматься спортом, доверять, жить!</vt:lpstr>
      <vt:lpstr>Заниматься спортом, доверять, жить!</vt:lpstr>
      <vt:lpstr>Заниматься спортом, доверять, жить!</vt:lpstr>
      <vt:lpstr>Заниматься спортом, доверять, жить!</vt:lpstr>
      <vt:lpstr>Заниматься спортом, доверять, жить!</vt:lpstr>
      <vt:lpstr>СХЕМА РАСПОЛОЖЕНИЯ ЛОКАЦИЙ</vt:lpstr>
      <vt:lpstr>Зеленина Мария : 8 (985)-619-33-60 www.domsg.ru   СПАСИБО!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Дом СГ Пучково</cp:lastModifiedBy>
  <cp:revision>98</cp:revision>
  <dcterms:created xsi:type="dcterms:W3CDTF">2017-09-14T06:30:14Z</dcterms:created>
  <dcterms:modified xsi:type="dcterms:W3CDTF">2019-08-21T14:40:41Z</dcterms:modified>
</cp:coreProperties>
</file>